
<file path=[Content_Types].xml><?xml version="1.0" encoding="utf-8"?>
<Types xmlns="http://schemas.openxmlformats.org/package/2006/content-types"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6" r:id="rId5"/>
    <p:sldId id="258" r:id="rId6"/>
    <p:sldId id="269" r:id="rId7"/>
    <p:sldId id="270" r:id="rId8"/>
    <p:sldId id="260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-540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922" y="102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GB" smtClean="0"/>
              <a:pPr/>
              <a:t>11/09/2018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GB" smtClean="0"/>
              <a:pPr/>
              <a:t>11/09/2018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=""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=""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=""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=""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=""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=""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=""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=""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=""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=""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=""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=""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=""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=""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=""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=""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=""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=""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6" name="Text Placeholder 22">
            <a:extLst>
              <a:ext uri="{FF2B5EF4-FFF2-40B4-BE49-F238E27FC236}">
                <a16:creationId xmlns=""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=""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=""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=""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=""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=""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=""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=""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476266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=""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=""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=""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=""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36" name="Text Placeholder 22">
            <a:extLst>
              <a:ext uri="{FF2B5EF4-FFF2-40B4-BE49-F238E27FC236}">
                <a16:creationId xmlns=""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=""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1544745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=""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=""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=""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=""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2486826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=""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=""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=""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=""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1540650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=""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=""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=""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Text Placeholder 3">
            <a:extLst>
              <a:ext uri="{FF2B5EF4-FFF2-40B4-BE49-F238E27FC236}">
                <a16:creationId xmlns=""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=""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12989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Freeform: Shape 9">
            <a:extLst>
              <a:ext uri="{FF2B5EF4-FFF2-40B4-BE49-F238E27FC236}">
                <a16:creationId xmlns=""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Freeform: Shape 17">
            <a:extLst>
              <a:ext uri="{FF2B5EF4-FFF2-40B4-BE49-F238E27FC236}">
                <a16:creationId xmlns=""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1" name="Freeform: Shape 11">
            <a:extLst>
              <a:ext uri="{FF2B5EF4-FFF2-40B4-BE49-F238E27FC236}">
                <a16:creationId xmlns=""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Freeform: Shape 7">
            <a:extLst>
              <a:ext uri="{FF2B5EF4-FFF2-40B4-BE49-F238E27FC236}">
                <a16:creationId xmlns=""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=""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=""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=""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=""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2672304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=""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=""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=""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2236386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  <a:endParaRPr lang="en-GB" dirty="0"/>
          </a:p>
        </p:txBody>
      </p:sp>
      <p:sp>
        <p:nvSpPr>
          <p:cNvPr id="35" name="Freeform: Shape 34">
            <a:extLst>
              <a:ext uri="{FF2B5EF4-FFF2-40B4-BE49-F238E27FC236}">
                <a16:creationId xmlns=""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=""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smtClean="0"/>
              <a:t>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=""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3" name="Title 1">
            <a:extLst>
              <a:ext uri="{FF2B5EF4-FFF2-40B4-BE49-F238E27FC236}">
                <a16:creationId xmlns=""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Title 01</a:t>
            </a: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Freeform: Shape 33">
            <a:extLst>
              <a:ext uri="{FF2B5EF4-FFF2-40B4-BE49-F238E27FC236}">
                <a16:creationId xmlns=""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=""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Title 01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smtClean="0"/>
              <a:t>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=""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Freeform: Shape 33">
            <a:extLst>
              <a:ext uri="{FF2B5EF4-FFF2-40B4-BE49-F238E27FC236}">
                <a16:creationId xmlns=""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itle 1">
            <a:extLst>
              <a:ext uri="{FF2B5EF4-FFF2-40B4-BE49-F238E27FC236}">
                <a16:creationId xmlns=""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Quote</a:t>
            </a:r>
            <a:endParaRPr lang="en-GB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=""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=""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=""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=""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=""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=""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36708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=""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=""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5" name="Text Placeholder 2">
            <a:extLst>
              <a:ext uri="{FF2B5EF4-FFF2-40B4-BE49-F238E27FC236}">
                <a16:creationId xmlns=""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=""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=""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8" name="Content Placeholder 5">
            <a:extLst>
              <a:ext uri="{FF2B5EF4-FFF2-40B4-BE49-F238E27FC236}">
                <a16:creationId xmlns=""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19167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=""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=""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=""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1" name="Content Placeholder 3">
            <a:extLst>
              <a:ext uri="{FF2B5EF4-FFF2-40B4-BE49-F238E27FC236}">
                <a16:creationId xmlns=""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99597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Freeform: Shape 9">
            <a:extLst>
              <a:ext uri="{FF2B5EF4-FFF2-40B4-BE49-F238E27FC236}">
                <a16:creationId xmlns=""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8" name="Freeform: Shape 17">
            <a:extLst>
              <a:ext uri="{FF2B5EF4-FFF2-40B4-BE49-F238E27FC236}">
                <a16:creationId xmlns=""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9" name="Freeform: Shape 11">
            <a:extLst>
              <a:ext uri="{FF2B5EF4-FFF2-40B4-BE49-F238E27FC236}">
                <a16:creationId xmlns=""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7">
            <a:extLst>
              <a:ext uri="{FF2B5EF4-FFF2-40B4-BE49-F238E27FC236}">
                <a16:creationId xmlns=""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=""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=""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=""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=""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=""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=""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4" r:id="rId7"/>
    <p:sldLayoutId id="2147483665" r:id="rId8"/>
    <p:sldLayoutId id="2147483673" r:id="rId9"/>
    <p:sldLayoutId id="2147483662" r:id="rId10"/>
    <p:sldLayoutId id="2147483663" r:id="rId11"/>
    <p:sldLayoutId id="2147483664" r:id="rId12"/>
    <p:sldLayoutId id="2147483675" r:id="rId13"/>
    <p:sldLayoutId id="2147483676" r:id="rId14"/>
    <p:sldLayoutId id="2147483672" r:id="rId15"/>
    <p:sldLayoutId id="2147483667" r:id="rId16"/>
    <p:sldLayoutId id="2147483668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1488" y="1611086"/>
            <a:ext cx="7077456" cy="2028226"/>
          </a:xfrm>
        </p:spPr>
        <p:txBody>
          <a:bodyPr/>
          <a:lstStyle/>
          <a:p>
            <a:r>
              <a:rPr lang="en-GB" dirty="0" smtClean="0"/>
              <a:t>Supreme Court of Bangladesh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4406537"/>
            <a:ext cx="7077456" cy="17852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Al Amin Khan</a:t>
            </a:r>
          </a:p>
          <a:p>
            <a:pPr marL="0" indent="0">
              <a:buNone/>
            </a:pPr>
            <a:r>
              <a:rPr lang="en-GB" dirty="0" smtClean="0"/>
              <a:t>ID: 011 132 152</a:t>
            </a:r>
          </a:p>
          <a:p>
            <a:pPr marL="0" indent="0">
              <a:buNone/>
            </a:pPr>
            <a:r>
              <a:rPr lang="en-GB" dirty="0" err="1" smtClean="0"/>
              <a:t>Kamrul</a:t>
            </a:r>
            <a:r>
              <a:rPr lang="en-GB" dirty="0" smtClean="0"/>
              <a:t> Islam </a:t>
            </a:r>
            <a:r>
              <a:rPr lang="en-GB" dirty="0" err="1" smtClean="0"/>
              <a:t>Shakil</a:t>
            </a:r>
            <a:endParaRPr lang="en-GB" dirty="0"/>
          </a:p>
          <a:p>
            <a:pPr marL="0" indent="0">
              <a:buNone/>
            </a:pPr>
            <a:r>
              <a:rPr lang="en-GB" dirty="0" smtClean="0"/>
              <a:t>ID: 011 132 158</a:t>
            </a: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Description: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499" y="1625385"/>
            <a:ext cx="8978175" cy="4093243"/>
          </a:xfrm>
        </p:spPr>
        <p:txBody>
          <a:bodyPr/>
          <a:lstStyle/>
          <a:p>
            <a:r>
              <a:rPr lang="en-US" sz="2000" dirty="0"/>
              <a:t>The </a:t>
            </a:r>
            <a:r>
              <a:rPr lang="en-US" sz="2000" b="1" dirty="0"/>
              <a:t>Supreme Court of </a:t>
            </a:r>
            <a:r>
              <a:rPr lang="en-US" sz="2000" b="1" dirty="0" smtClean="0"/>
              <a:t>Bangladesh</a:t>
            </a:r>
            <a:r>
              <a:rPr lang="en-US" sz="2000" dirty="0" smtClean="0"/>
              <a:t> </a:t>
            </a:r>
            <a:r>
              <a:rPr lang="en-US" sz="2000" dirty="0"/>
              <a:t>is the highest court of law </a:t>
            </a:r>
            <a:r>
              <a:rPr lang="en-US" sz="2000" dirty="0" smtClean="0"/>
              <a:t>in Bangladesh.</a:t>
            </a:r>
          </a:p>
          <a:p>
            <a:r>
              <a:rPr lang="en-US" sz="2000" dirty="0" smtClean="0"/>
              <a:t>In the front there is a yard of green grass.</a:t>
            </a:r>
          </a:p>
          <a:p>
            <a:r>
              <a:rPr lang="en-US" sz="2000" dirty="0" smtClean="0"/>
              <a:t>In the front of the building view there is a map of Bangladesh.</a:t>
            </a:r>
          </a:p>
          <a:p>
            <a:r>
              <a:rPr lang="en-US" sz="2000" dirty="0" smtClean="0"/>
              <a:t>T</a:t>
            </a:r>
            <a:r>
              <a:rPr lang="en-US" sz="2000" dirty="0" smtClean="0"/>
              <a:t>op </a:t>
            </a:r>
            <a:r>
              <a:rPr lang="en-US" sz="2000" dirty="0" smtClean="0"/>
              <a:t>of the </a:t>
            </a:r>
            <a:r>
              <a:rPr lang="en-US" sz="2000" dirty="0" smtClean="0"/>
              <a:t>building</a:t>
            </a:r>
            <a:r>
              <a:rPr lang="en-US" sz="2000" smtClean="0"/>
              <a:t>, there are </a:t>
            </a:r>
            <a:r>
              <a:rPr lang="en-US" sz="2000" dirty="0" smtClean="0"/>
              <a:t>3 Domes.</a:t>
            </a:r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Allocation: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 smtClean="0"/>
              <a:t>Al Amin Khan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l"/>
            <a:r>
              <a:rPr lang="en-US" dirty="0" err="1" smtClean="0"/>
              <a:t>Kamrul</a:t>
            </a:r>
            <a:r>
              <a:rPr lang="en-US" dirty="0" smtClean="0"/>
              <a:t> Islam </a:t>
            </a:r>
            <a:r>
              <a:rPr lang="en-US" dirty="0" err="1" smtClean="0"/>
              <a:t>Shakil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Texturing grass, domes, building blocks, windows.</a:t>
            </a:r>
          </a:p>
          <a:p>
            <a:r>
              <a:rPr lang="en-US" dirty="0" smtClean="0"/>
              <a:t>Keyboard function and other coding.</a:t>
            </a:r>
          </a:p>
          <a:p>
            <a:endParaRPr lang="en-US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Collecting pictures</a:t>
            </a:r>
          </a:p>
          <a:p>
            <a:r>
              <a:rPr lang="en-US" dirty="0" smtClean="0"/>
              <a:t>Edits pictures</a:t>
            </a:r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1670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5" name="Picture 4" descr="Screenshot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400" y="618689"/>
            <a:ext cx="8646000" cy="56792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5</a:t>
            </a:fld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611" y="337773"/>
            <a:ext cx="6634675" cy="34591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4" y="3924188"/>
            <a:ext cx="5449067" cy="28423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3" y="3924188"/>
            <a:ext cx="5481926" cy="284237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0982875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44069682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attern_Template_02_CA - v4" id="{4EEF56C3-EEFC-48A7-8548-6C1D4240D170}" vid="{CAB35229-5F5E-4461-A564-6737846920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8992231-163D-4428-A2B8-DA1FE027412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8A95DE24-D6C3-4A00-9085-D9594C193A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67ACAB-C3DC-429D-A23C-0723C084FE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0</TotalTime>
  <Words>107</Words>
  <Application>Microsoft Office PowerPoint</Application>
  <PresentationFormat>Custom</PresentationFormat>
  <Paragraphs>22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Supreme Court of Bangladesh</vt:lpstr>
      <vt:lpstr>Project Description:</vt:lpstr>
      <vt:lpstr>Task Allocation:</vt:lpstr>
      <vt:lpstr>Slide 4</vt:lpstr>
      <vt:lpstr>Slide 5</vt:lpstr>
      <vt:lpstr>Thank You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2018-09-10T20:10:45Z</dcterms:created>
  <dcterms:modified xsi:type="dcterms:W3CDTF">2018-09-11T03:03:54Z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